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m4a" ContentType="audio/mp4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1"/>
  </p:notesMasterIdLst>
  <p:sldIdLst>
    <p:sldId id="315" r:id="rId4"/>
    <p:sldId id="316" r:id="rId5"/>
    <p:sldId id="314" r:id="rId6"/>
    <p:sldId id="317" r:id="rId7"/>
    <p:sldId id="281" r:id="rId8"/>
    <p:sldId id="280" r:id="rId9"/>
    <p:sldId id="279" r:id="rId10"/>
    <p:sldId id="290" r:id="rId11"/>
    <p:sldId id="292" r:id="rId12"/>
    <p:sldId id="294" r:id="rId13"/>
    <p:sldId id="282" r:id="rId14"/>
    <p:sldId id="296" r:id="rId15"/>
    <p:sldId id="297" r:id="rId16"/>
    <p:sldId id="312" r:id="rId17"/>
    <p:sldId id="307" r:id="rId18"/>
    <p:sldId id="300" r:id="rId19"/>
    <p:sldId id="31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y Cawley" initials="GC" lastIdx="1" clrIdx="0">
    <p:extLst>
      <p:ext uri="{19B8F6BF-5375-455C-9EA6-DF929625EA0E}">
        <p15:presenceInfo xmlns:p15="http://schemas.microsoft.com/office/powerpoint/2012/main" xmlns="" userId="8f1e4c84ca120c0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37" autoAdjust="0"/>
  </p:normalViewPr>
  <p:slideViewPr>
    <p:cSldViewPr snapToGrid="0">
      <p:cViewPr varScale="1">
        <p:scale>
          <a:sx n="164" d="100"/>
          <a:sy n="164" d="100"/>
        </p:scale>
        <p:origin x="-20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05T15:19:18.827" idx="1">
    <p:pos x="10" y="10"/>
    <p:text/>
    <p:extLst>
      <p:ext uri="{C676402C-5697-4E1C-873F-D02D1690AC5C}">
        <p15:threadingInfo xmlns:p15="http://schemas.microsoft.com/office/powerpoint/2012/main" xmlns="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05T15:19:18.827" idx="1">
    <p:pos x="10" y="10"/>
    <p:text/>
    <p:extLst>
      <p:ext uri="{C676402C-5697-4E1C-873F-D02D1690AC5C}">
        <p15:threadingInfo xmlns:p15="http://schemas.microsoft.com/office/powerpoint/2012/main" xmlns="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05T15:19:18.827" idx="1">
    <p:pos x="10" y="10"/>
    <p:text/>
    <p:extLst>
      <p:ext uri="{C676402C-5697-4E1C-873F-D02D1690AC5C}">
        <p15:threadingInfo xmlns:p15="http://schemas.microsoft.com/office/powerpoint/2012/main" xmlns="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05T15:19:18.827" idx="1">
    <p:pos x="10" y="10"/>
    <p:text/>
    <p:extLst>
      <p:ext uri="{C676402C-5697-4E1C-873F-D02D1690AC5C}">
        <p15:threadingInfo xmlns:p15="http://schemas.microsoft.com/office/powerpoint/2012/main" xmlns="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0FA39-4BF1-428E-9A1D-6C8DB9909807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389AA-3476-40F3-B266-91B475A50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2003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389AA-3476-40F3-B266-91B475A50D5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2318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389AA-3476-40F3-B266-91B475A50D5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6998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389AA-3476-40F3-B266-91B475A50D5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0370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389AA-3476-40F3-B266-91B475A50D5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0075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389AA-3476-40F3-B266-91B475A50D5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4959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389AA-3476-40F3-B266-91B475A50D5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6971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389AA-3476-40F3-B266-91B475A50D5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6508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389AA-3476-40F3-B266-91B475A50D5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864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389AA-3476-40F3-B266-91B475A50D5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465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389AA-3476-40F3-B266-91B475A50D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9707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389AA-3476-40F3-B266-91B475A50D5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9580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389AA-3476-40F3-B266-91B475A50D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7986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389AA-3476-40F3-B266-91B475A50D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3375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389AA-3476-40F3-B266-91B475A50D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8853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389AA-3476-40F3-B266-91B475A50D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0964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389AA-3476-40F3-B266-91B475A50D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4961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389AA-3476-40F3-B266-91B475A50D5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7011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9416-D506-4F67-8F96-AF0916DAFC03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C695-7275-4AD6-A1D4-EFE1B0D012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877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9416-D506-4F67-8F96-AF0916DAFC03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C695-7275-4AD6-A1D4-EFE1B0D012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175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9416-D506-4F67-8F96-AF0916DAFC03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C695-7275-4AD6-A1D4-EFE1B0D012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672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9416-D506-4F67-8F96-AF0916DAFC03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C695-7275-4AD6-A1D4-EFE1B0D012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672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9416-D506-4F67-8F96-AF0916DAFC03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C695-7275-4AD6-A1D4-EFE1B0D012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173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9416-D506-4F67-8F96-AF0916DAFC03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C695-7275-4AD6-A1D4-EFE1B0D012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985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9416-D506-4F67-8F96-AF0916DAFC03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C695-7275-4AD6-A1D4-EFE1B0D012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459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9416-D506-4F67-8F96-AF0916DAFC03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C695-7275-4AD6-A1D4-EFE1B0D012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268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9416-D506-4F67-8F96-AF0916DAFC03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C695-7275-4AD6-A1D4-EFE1B0D012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230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9416-D506-4F67-8F96-AF0916DAFC03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C695-7275-4AD6-A1D4-EFE1B0D012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754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9416-D506-4F67-8F96-AF0916DAFC03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C695-7275-4AD6-A1D4-EFE1B0D012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612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B9416-D506-4F67-8F96-AF0916DAFC03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7C695-7275-4AD6-A1D4-EFE1B0D012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840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4a"/><Relationship Id="rId6" Type="http://schemas.openxmlformats.org/officeDocument/2006/relationships/comments" Target="../comments/comment1.xml"/><Relationship Id="rId5" Type="http://schemas.openxmlformats.org/officeDocument/2006/relationships/image" Target="../media/image1.png"/><Relationship Id="rId4" Type="http://schemas.microsoft.com/office/2007/relationships/media" Target="../media/media1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4a"/><Relationship Id="rId6" Type="http://schemas.openxmlformats.org/officeDocument/2006/relationships/image" Target="../media/image10.jpeg"/><Relationship Id="rId5" Type="http://schemas.openxmlformats.org/officeDocument/2006/relationships/image" Target="../media/image1.png"/><Relationship Id="rId4" Type="http://schemas.microsoft.com/office/2007/relationships/media" Target="../media/media1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4a"/><Relationship Id="rId6" Type="http://schemas.openxmlformats.org/officeDocument/2006/relationships/image" Target="../media/image11.jpeg"/><Relationship Id="rId5" Type="http://schemas.openxmlformats.org/officeDocument/2006/relationships/image" Target="../media/image1.png"/><Relationship Id="rId4" Type="http://schemas.microsoft.com/office/2007/relationships/media" Target="../media/media1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4a"/><Relationship Id="rId6" Type="http://schemas.openxmlformats.org/officeDocument/2006/relationships/image" Target="../media/image12.jpeg"/><Relationship Id="rId5" Type="http://schemas.openxmlformats.org/officeDocument/2006/relationships/image" Target="../media/image1.png"/><Relationship Id="rId4" Type="http://schemas.microsoft.com/office/2007/relationships/media" Target="../media/media1.m4a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4a"/><Relationship Id="rId6" Type="http://schemas.openxmlformats.org/officeDocument/2006/relationships/image" Target="../media/image13.jpeg"/><Relationship Id="rId5" Type="http://schemas.openxmlformats.org/officeDocument/2006/relationships/image" Target="../media/image1.png"/><Relationship Id="rId4" Type="http://schemas.microsoft.com/office/2007/relationships/media" Target="../media/media1.m4a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4a"/><Relationship Id="rId6" Type="http://schemas.openxmlformats.org/officeDocument/2006/relationships/image" Target="../media/image14.jpeg"/><Relationship Id="rId5" Type="http://schemas.openxmlformats.org/officeDocument/2006/relationships/image" Target="../media/image1.png"/><Relationship Id="rId4" Type="http://schemas.microsoft.com/office/2007/relationships/media" Target="../media/media1.m4a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4a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microsoft.com/office/2007/relationships/media" Target="../media/media1.m4a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4a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microsoft.com/office/2007/relationships/media" Target="../media/media1.m4a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4a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microsoft.com/office/2007/relationships/media" Target="../media/media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comments" Target="../comments/comment2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microsoft.com/office/2007/relationships/media" Target="../media/media1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comments" Target="../comments/comment3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microsoft.com/office/2007/relationships/media" Target="../media/media1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comments" Target="../comments/comment4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microsoft.com/office/2007/relationships/media" Target="../media/media1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4a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microsoft.com/office/2007/relationships/media" Target="../media/media1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4a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microsoft.com/office/2007/relationships/media" Target="../media/media1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4a"/><Relationship Id="rId6" Type="http://schemas.openxmlformats.org/officeDocument/2006/relationships/image" Target="../media/image7.jpeg"/><Relationship Id="rId5" Type="http://schemas.openxmlformats.org/officeDocument/2006/relationships/image" Target="../media/image1.png"/><Relationship Id="rId4" Type="http://schemas.microsoft.com/office/2007/relationships/media" Target="../media/media1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4a"/><Relationship Id="rId6" Type="http://schemas.openxmlformats.org/officeDocument/2006/relationships/image" Target="../media/image8.jpeg"/><Relationship Id="rId5" Type="http://schemas.openxmlformats.org/officeDocument/2006/relationships/image" Target="../media/image1.png"/><Relationship Id="rId4" Type="http://schemas.microsoft.com/office/2007/relationships/media" Target="../media/media1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4a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microsoft.com/office/2007/relationships/media" Target="../media/media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579168" y="0"/>
            <a:ext cx="118651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SalesOutlook CRM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91508" y="856357"/>
            <a:ext cx="6705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1F497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100% inside of Outlook and Exchange</a:t>
            </a:r>
            <a:endParaRPr lang="en-US" sz="2400" dirty="0"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1F497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Auto file emails and calendar meetings</a:t>
            </a:r>
            <a:endParaRPr lang="en-US" sz="2400" dirty="0"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solidFill>
                  <a:srgbClr val="1F497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Side Panel view in </a:t>
            </a:r>
            <a:r>
              <a:rPr lang="en-US" sz="2400" dirty="0">
                <a:solidFill>
                  <a:srgbClr val="1F497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sz="2400" dirty="0" smtClean="0">
                <a:solidFill>
                  <a:srgbClr val="1F497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Inbox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solidFill>
                  <a:srgbClr val="1F497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Extend Outlook into a groupware application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solidFill>
                  <a:srgbClr val="1F497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Account, Contacts, Opportunities, Leads, Customer Service, and custom modules.</a:t>
            </a:r>
            <a:endParaRPr lang="en-US" sz="2400" dirty="0"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1F497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Advanced </a:t>
            </a:r>
            <a:r>
              <a:rPr lang="en-US" sz="2400" dirty="0" smtClean="0">
                <a:solidFill>
                  <a:srgbClr val="1F497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and Simple customizations</a:t>
            </a:r>
            <a:endParaRPr lang="en-US" sz="2400" dirty="0"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solidFill>
                  <a:srgbClr val="1F497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Constant Contact and QuickBooks Integration</a:t>
            </a:r>
            <a:endParaRPr lang="en-US" dirty="0" smtClean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solidFill>
                  <a:srgbClr val="1F497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Excel Reports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solidFill>
                  <a:srgbClr val="1F497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Word and Excel Document management</a:t>
            </a:r>
            <a:endParaRPr lang="en-US" sz="2400" dirty="0"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solidFill>
                  <a:srgbClr val="1F497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Dashboard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solidFill>
                  <a:srgbClr val="1F497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Mobile Client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solidFill>
                  <a:srgbClr val="1F497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Web Client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solidFill>
                  <a:srgbClr val="1F497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Utilizes your Investment in Microsoft Office and or Office 365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solidFill>
                  <a:srgbClr val="1F497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Integrates with Microsoft Teams as a Dialer</a:t>
            </a:r>
            <a:endParaRPr lang="en-US" sz="24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6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144"/>
    </mc:Choice>
    <mc:Fallback>
      <p:transition advTm="1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4658" y="70054"/>
            <a:ext cx="9777109" cy="55053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6881" y="5634335"/>
            <a:ext cx="118651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SalesOutlook Customer Service Form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774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1144"/>
    </mc:Choice>
    <mc:Fallback>
      <p:transition advTm="1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4322" y="64208"/>
            <a:ext cx="7432094" cy="47414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6881" y="5634335"/>
            <a:ext cx="118651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SalesOutlook Activity View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0326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144"/>
    </mc:Choice>
    <mc:Fallback>
      <p:transition advTm="1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1233" y="646857"/>
            <a:ext cx="10058400" cy="12329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873" y="3082663"/>
            <a:ext cx="118651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SalesOutlook Ribbon Toolbar provides  Easy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ccess to all SalesOutlook Items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626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144"/>
    </mc:Choice>
    <mc:Fallback>
      <p:transition advTm="1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044" y="511519"/>
            <a:ext cx="9753600" cy="4102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690524" y="4754945"/>
            <a:ext cx="1331912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Create a Contact, Account, Opportunity or Customer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ervice Inquiry from an Email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521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1144"/>
    </mc:Choice>
    <mc:Fallback>
      <p:transition advTm="1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742901" y="5934670"/>
            <a:ext cx="133191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SalesOutlook Mobile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615" y="32271"/>
            <a:ext cx="3699494" cy="57342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5001" y="51321"/>
            <a:ext cx="3743326" cy="57550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450" y="51321"/>
            <a:ext cx="3692098" cy="571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7087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144"/>
    </mc:Choice>
    <mc:Fallback>
      <p:transition advTm="1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0204" y="4341674"/>
            <a:ext cx="112471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Automatically or Manually File Emails at the Account, Contact or Opportunity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4760" y="-200025"/>
            <a:ext cx="78867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5460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144"/>
    </mc:Choice>
    <mc:Fallback>
      <p:transition advTm="1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0204" y="4341674"/>
            <a:ext cx="112471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Constant Contact Email Marketing Integration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4760" y="-200025"/>
            <a:ext cx="78867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5681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144"/>
    </mc:Choice>
    <mc:Fallback>
      <p:transition advTm="1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0204" y="4341674"/>
            <a:ext cx="112471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SalesOutlook is a Smart Start for Your Business!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4760" y="-200025"/>
            <a:ext cx="78867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5529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144"/>
    </mc:Choice>
    <mc:Fallback>
      <p:transition advTm="1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546" y="64736"/>
            <a:ext cx="10581685" cy="59521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57491" y="5868055"/>
            <a:ext cx="118651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SalesOutlook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DashBoard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416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144"/>
    </mc:Choice>
    <mc:Fallback>
      <p:transition advTm="1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57491" y="5868055"/>
            <a:ext cx="118651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SalesOutlook Excel Reporting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9230" y="-43996"/>
            <a:ext cx="10550769" cy="61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624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144"/>
    </mc:Choice>
    <mc:Fallback>
      <p:transition advTm="1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57491" y="5868055"/>
            <a:ext cx="118651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SalesOutlook Side Panel in your Inbox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92757" y="113784"/>
            <a:ext cx="7559453" cy="588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37871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144"/>
    </mc:Choice>
    <mc:Fallback>
      <p:transition advTm="1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0775" y="71043"/>
            <a:ext cx="9464984" cy="53191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4481" y="5477470"/>
            <a:ext cx="118651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SalesOutlook is an extension to Outlook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1658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144"/>
    </mc:Choice>
    <mc:Fallback>
      <p:transition advTm="1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173" y="85293"/>
            <a:ext cx="9893861" cy="55275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6881" y="5634335"/>
            <a:ext cx="118651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SalesOutlook Account Form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4379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144"/>
    </mc:Choice>
    <mc:Fallback>
      <p:transition advTm="1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9461" y="133784"/>
            <a:ext cx="9663385" cy="54334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6881" y="5634335"/>
            <a:ext cx="118651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SalesOutlook Contact Form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5244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144"/>
    </mc:Choice>
    <mc:Fallback>
      <p:transition advTm="1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9989" y="0"/>
            <a:ext cx="9424523" cy="52997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6881" y="5634335"/>
            <a:ext cx="118651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SalesOutlook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Opportunity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Form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148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144"/>
    </mc:Choice>
    <mc:Fallback>
      <p:transition advTm="1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234" y="140528"/>
            <a:ext cx="9368021" cy="52811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6881" y="5634335"/>
            <a:ext cx="118651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SalesOutlook Lead Form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56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1144"/>
    </mc:Choice>
    <mc:Fallback>
      <p:transition advTm="1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1abb3c6b-a319-47bb-a65f-38b89c1bbb62" Revision="1" Stencil="System.MyShapes" StencilVersion="1.0"/>
</Control>
</file>

<file path=customXml/item2.xml><?xml version="1.0" encoding="utf-8"?>
<Control xmlns="http://schemas.microsoft.com/VisualStudio/2011/storyboarding/control">
  <Id Name="1abb3c6b-a319-47bb-a65f-38b89c1bbb62" Revision="1" Stencil="System.MyShapes" StencilVersion="1.0"/>
</Control>
</file>

<file path=customXml/itemProps1.xml><?xml version="1.0" encoding="utf-8"?>
<ds:datastoreItem xmlns:ds="http://schemas.openxmlformats.org/officeDocument/2006/customXml" ds:itemID="{B93178E2-E62D-41B4-87BD-885B88A39DDB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F132BB8C-4CBC-41BB-AEE4-AF10470609D5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7338</TotalTime>
  <Words>185</Words>
  <Application>Microsoft Office PowerPoint</Application>
  <PresentationFormat>Custom</PresentationFormat>
  <Paragraphs>48</Paragraphs>
  <Slides>17</Slides>
  <Notes>17</Notes>
  <HiddenSlides>0</HiddenSlides>
  <MMClips>17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Cawley</dc:creator>
  <cp:lastModifiedBy>gary</cp:lastModifiedBy>
  <cp:revision>37</cp:revision>
  <dcterms:created xsi:type="dcterms:W3CDTF">2018-10-12T18:28:36Z</dcterms:created>
  <dcterms:modified xsi:type="dcterms:W3CDTF">2019-05-29T21:41:34Z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